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6" r:id="rId1"/>
  </p:sldMasterIdLst>
  <p:notesMasterIdLst>
    <p:notesMasterId r:id="rId23"/>
  </p:notesMasterIdLst>
  <p:sldIdLst>
    <p:sldId id="350" r:id="rId2"/>
    <p:sldId id="313" r:id="rId3"/>
    <p:sldId id="702" r:id="rId4"/>
    <p:sldId id="690" r:id="rId5"/>
    <p:sldId id="691" r:id="rId6"/>
    <p:sldId id="699" r:id="rId7"/>
    <p:sldId id="695" r:id="rId8"/>
    <p:sldId id="703" r:id="rId9"/>
    <p:sldId id="696" r:id="rId10"/>
    <p:sldId id="705" r:id="rId11"/>
    <p:sldId id="704" r:id="rId12"/>
    <p:sldId id="708" r:id="rId13"/>
    <p:sldId id="706" r:id="rId14"/>
    <p:sldId id="693" r:id="rId15"/>
    <p:sldId id="692" r:id="rId16"/>
    <p:sldId id="697" r:id="rId17"/>
    <p:sldId id="694" r:id="rId18"/>
    <p:sldId id="698" r:id="rId19"/>
    <p:sldId id="700" r:id="rId20"/>
    <p:sldId id="701" r:id="rId21"/>
    <p:sldId id="707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57" userDrawn="1">
          <p15:clr>
            <a:srgbClr val="A4A3A4"/>
          </p15:clr>
        </p15:guide>
        <p15:guide id="2" orient="horz" pos="16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78F"/>
    <a:srgbClr val="D71A00"/>
    <a:srgbClr val="EC5454"/>
    <a:srgbClr val="FDD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05"/>
    <p:restoredTop sz="86401"/>
  </p:normalViewPr>
  <p:slideViewPr>
    <p:cSldViewPr snapToGrid="0" snapToObjects="1">
      <p:cViewPr varScale="1">
        <p:scale>
          <a:sx n="145" d="100"/>
          <a:sy n="145" d="100"/>
        </p:scale>
        <p:origin x="744" y="176"/>
      </p:cViewPr>
      <p:guideLst>
        <p:guide pos="2857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3" d="100"/>
          <a:sy n="93" d="100"/>
        </p:scale>
        <p:origin x="257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4.png>
</file>

<file path=ppt/media/media1.m4a>
</file>

<file path=ppt/media/media10.m4a>
</file>

<file path=ppt/media/media100.m4a>
</file>

<file path=ppt/media/media101.m4a>
</file>

<file path=ppt/media/media102.m4a>
</file>

<file path=ppt/media/media103.m4a>
</file>

<file path=ppt/media/media104.m4a>
</file>

<file path=ppt/media/media105.m4a>
</file>

<file path=ppt/media/media106.m4a>
</file>

<file path=ppt/media/media107.m4a>
</file>

<file path=ppt/media/media108.m4a>
</file>

<file path=ppt/media/media109.m4a>
</file>

<file path=ppt/media/media11.m4a>
</file>

<file path=ppt/media/media110.m4a>
</file>

<file path=ppt/media/media111.m4a>
</file>

<file path=ppt/media/media112.m4a>
</file>

<file path=ppt/media/media113.m4a>
</file>

<file path=ppt/media/media114.m4a>
</file>

<file path=ppt/media/media115.m4a>
</file>

<file path=ppt/media/media116.m4a>
</file>

<file path=ppt/media/media117.m4a>
</file>

<file path=ppt/media/media118.m4a>
</file>

<file path=ppt/media/media119.m4a>
</file>

<file path=ppt/media/media12.m4a>
</file>

<file path=ppt/media/media120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44.m4a>
</file>

<file path=ppt/media/media45.m4a>
</file>

<file path=ppt/media/media46.m4a>
</file>

<file path=ppt/media/media47.m4a>
</file>

<file path=ppt/media/media48.m4a>
</file>

<file path=ppt/media/media49.m4a>
</file>

<file path=ppt/media/media5.m4a>
</file>

<file path=ppt/media/media50.m4a>
</file>

<file path=ppt/media/media51.m4a>
</file>

<file path=ppt/media/media52.m4a>
</file>

<file path=ppt/media/media53.m4a>
</file>

<file path=ppt/media/media54.m4a>
</file>

<file path=ppt/media/media55.m4a>
</file>

<file path=ppt/media/media56.m4a>
</file>

<file path=ppt/media/media57.m4a>
</file>

<file path=ppt/media/media58.m4a>
</file>

<file path=ppt/media/media59.m4a>
</file>

<file path=ppt/media/media6.m4a>
</file>

<file path=ppt/media/media60.m4a>
</file>

<file path=ppt/media/media61.m4a>
</file>

<file path=ppt/media/media62.m4a>
</file>

<file path=ppt/media/media63.m4a>
</file>

<file path=ppt/media/media64.m4a>
</file>

<file path=ppt/media/media65.m4a>
</file>

<file path=ppt/media/media66.m4a>
</file>

<file path=ppt/media/media67.m4a>
</file>

<file path=ppt/media/media68.m4a>
</file>

<file path=ppt/media/media69.m4a>
</file>

<file path=ppt/media/media7.m4a>
</file>

<file path=ppt/media/media70.m4a>
</file>

<file path=ppt/media/media71.m4a>
</file>

<file path=ppt/media/media72.m4a>
</file>

<file path=ppt/media/media73.m4a>
</file>

<file path=ppt/media/media74.m4a>
</file>

<file path=ppt/media/media75.m4a>
</file>

<file path=ppt/media/media76.m4a>
</file>

<file path=ppt/media/media77.m4a>
</file>

<file path=ppt/media/media78.m4a>
</file>

<file path=ppt/media/media79.m4a>
</file>

<file path=ppt/media/media8.m4a>
</file>

<file path=ppt/media/media80.m4a>
</file>

<file path=ppt/media/media81.m4a>
</file>

<file path=ppt/media/media82.m4a>
</file>

<file path=ppt/media/media83.m4a>
</file>

<file path=ppt/media/media84.m4a>
</file>

<file path=ppt/media/media85.m4a>
</file>

<file path=ppt/media/media86.m4a>
</file>

<file path=ppt/media/media87.m4a>
</file>

<file path=ppt/media/media88.m4a>
</file>

<file path=ppt/media/media89.m4a>
</file>

<file path=ppt/media/media9.m4a>
</file>

<file path=ppt/media/media90.m4a>
</file>

<file path=ppt/media/media91.m4a>
</file>

<file path=ppt/media/media92.m4a>
</file>

<file path=ppt/media/media93.m4a>
</file>

<file path=ppt/media/media94.m4a>
</file>

<file path=ppt/media/media95.m4a>
</file>

<file path=ppt/media/media96.m4a>
</file>

<file path=ppt/media/media97.m4a>
</file>

<file path=ppt/media/media98.m4a>
</file>

<file path=ppt/media/media9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1" i="0">
                <a:latin typeface="Roboto" panose="02000000000000000000" pitchFamily="2" charset="0"/>
              </a:defRPr>
            </a:lvl1pPr>
          </a:lstStyle>
          <a:p>
            <a:fld id="{F8D903BD-967A-C245-96EC-B261CD287469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1" i="0">
                <a:latin typeface="Roboto" panose="02000000000000000000" pitchFamily="2" charset="0"/>
              </a:defRPr>
            </a:lvl1pPr>
          </a:lstStyle>
          <a:p>
            <a:fld id="{A76E590A-4B30-E14A-A04D-EE0229F008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447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1" i="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b="1" i="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b="1" i="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b="1" i="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b="1" i="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zh-TW" altLang="en-US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136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Foot </a:t>
            </a:r>
            <a:r>
              <a:rPr lang="en-US" dirty="0" err="1"/>
              <a:t>是短音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6E590A-4B30-E14A-A04D-EE0229F0080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593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Chrysanthemum, Monotonous, Perpendicular, Beautiful</a:t>
            </a:r>
          </a:p>
          <a:p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Informative, Infamous, Binocular, Infinite</a:t>
            </a:r>
          </a:p>
          <a:p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Janet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6E590A-4B30-E14A-A04D-EE0229F00802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636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 b="1" i="0">
                <a:latin typeface="Roboto" panose="02000000000000000000" pitchFamily="2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6B8C1D-15F5-5E4F-A44E-1EA27167CD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2667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4C2E43-A0A1-EE4E-B64B-8B65E8D5D5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6504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ADB8EF-AA32-0D4E-9F84-70DCB12562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2850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5D4DC2-5808-F44B-99A1-A4206E6B1D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8042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 b="1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1FED66-FF6B-CF46-B950-CD092892B4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8916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518C01-3B43-E74F-9877-26A0D7F6E5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2278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 i="0">
                <a:latin typeface="Roboto" panose="02000000000000000000" pitchFamily="2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 i="0">
                <a:latin typeface="Roboto" panose="02000000000000000000" pitchFamily="2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28BF5A-EAE5-E843-852D-7F8B52DCB2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4206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CBD5D8-1A6B-1645-AADE-02B63B9B8E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11628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442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 b="1" i="0">
                <a:latin typeface="Roboto" panose="02000000000000000000" pitchFamily="2" charset="0"/>
              </a:defRPr>
            </a:lvl1pPr>
            <a:lvl2pPr>
              <a:defRPr sz="2100" b="1" i="0">
                <a:latin typeface="Roboto" panose="02000000000000000000" pitchFamily="2" charset="0"/>
              </a:defRPr>
            </a:lvl2pPr>
            <a:lvl3pPr>
              <a:defRPr sz="1800" b="1" i="0">
                <a:latin typeface="Roboto" panose="02000000000000000000" pitchFamily="2" charset="0"/>
              </a:defRPr>
            </a:lvl3pPr>
            <a:lvl4pPr>
              <a:defRPr sz="1500" b="1" i="0">
                <a:latin typeface="Roboto" panose="02000000000000000000" pitchFamily="2" charset="0"/>
              </a:defRPr>
            </a:lvl4pPr>
            <a:lvl5pPr>
              <a:defRPr sz="1500" b="1" i="0">
                <a:latin typeface="Roboto" panose="02000000000000000000" pitchFamily="2" charset="0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 b="1" i="0">
                <a:latin typeface="Roboto" panose="02000000000000000000" pitchFamily="2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A8BD92-2050-024B-87EC-D625543C27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984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 b="1" i="0">
                <a:latin typeface="Roboto" panose="02000000000000000000" pitchFamily="2" charset="0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 b="1" i="0">
                <a:latin typeface="Roboto" panose="02000000000000000000" pitchFamily="2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1F355B-548F-0349-9F90-A4AFC626F6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88705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t="-2000" r="-1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10/16/20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1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i="0" kern="1200">
          <a:solidFill>
            <a:schemeClr val="tx1"/>
          </a:solidFill>
          <a:latin typeface="Roboto" panose="02000000000000000000" pitchFamily="2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b="1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1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b="1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b="1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b="1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media48.m4a"/><Relationship Id="rId3" Type="http://schemas.microsoft.com/office/2007/relationships/media" Target="../media/media46.m4a"/><Relationship Id="rId7" Type="http://schemas.microsoft.com/office/2007/relationships/media" Target="../media/media48.m4a"/><Relationship Id="rId2" Type="http://schemas.openxmlformats.org/officeDocument/2006/relationships/audio" Target="../media/media45.m4a"/><Relationship Id="rId1" Type="http://schemas.microsoft.com/office/2007/relationships/media" Target="../media/media45.m4a"/><Relationship Id="rId6" Type="http://schemas.openxmlformats.org/officeDocument/2006/relationships/audio" Target="../media/media47.m4a"/><Relationship Id="rId5" Type="http://schemas.microsoft.com/office/2007/relationships/media" Target="../media/media47.m4a"/><Relationship Id="rId10" Type="http://schemas.openxmlformats.org/officeDocument/2006/relationships/image" Target="../media/image4.png"/><Relationship Id="rId4" Type="http://schemas.openxmlformats.org/officeDocument/2006/relationships/audio" Target="../media/media46.m4a"/><Relationship Id="rId9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3" Type="http://schemas.microsoft.com/office/2007/relationships/media" Target="../media/media55.m4a"/><Relationship Id="rId18" Type="http://schemas.openxmlformats.org/officeDocument/2006/relationships/audio" Target="../media/media57.m4a"/><Relationship Id="rId26" Type="http://schemas.openxmlformats.org/officeDocument/2006/relationships/audio" Target="../media/media61.m4a"/><Relationship Id="rId39" Type="http://schemas.microsoft.com/office/2007/relationships/media" Target="../media/media68.m4a"/><Relationship Id="rId21" Type="http://schemas.microsoft.com/office/2007/relationships/media" Target="../media/media59.m4a"/><Relationship Id="rId34" Type="http://schemas.openxmlformats.org/officeDocument/2006/relationships/audio" Target="../media/media65.m4a"/><Relationship Id="rId42" Type="http://schemas.openxmlformats.org/officeDocument/2006/relationships/image" Target="../media/image4.png"/><Relationship Id="rId7" Type="http://schemas.microsoft.com/office/2007/relationships/media" Target="../media/media52.m4a"/><Relationship Id="rId2" Type="http://schemas.openxmlformats.org/officeDocument/2006/relationships/audio" Target="../media/media49.m4a"/><Relationship Id="rId16" Type="http://schemas.openxmlformats.org/officeDocument/2006/relationships/audio" Target="../media/media56.m4a"/><Relationship Id="rId20" Type="http://schemas.openxmlformats.org/officeDocument/2006/relationships/audio" Target="../media/media58.m4a"/><Relationship Id="rId29" Type="http://schemas.microsoft.com/office/2007/relationships/media" Target="../media/media63.m4a"/><Relationship Id="rId41" Type="http://schemas.openxmlformats.org/officeDocument/2006/relationships/slideLayout" Target="../slideLayouts/slideLayout2.xml"/><Relationship Id="rId1" Type="http://schemas.microsoft.com/office/2007/relationships/media" Target="../media/media49.m4a"/><Relationship Id="rId6" Type="http://schemas.openxmlformats.org/officeDocument/2006/relationships/audio" Target="../media/media51.m4a"/><Relationship Id="rId11" Type="http://schemas.microsoft.com/office/2007/relationships/media" Target="../media/media54.m4a"/><Relationship Id="rId24" Type="http://schemas.openxmlformats.org/officeDocument/2006/relationships/audio" Target="../media/media60.m4a"/><Relationship Id="rId32" Type="http://schemas.openxmlformats.org/officeDocument/2006/relationships/audio" Target="../media/media64.m4a"/><Relationship Id="rId37" Type="http://schemas.microsoft.com/office/2007/relationships/media" Target="../media/media67.m4a"/><Relationship Id="rId40" Type="http://schemas.openxmlformats.org/officeDocument/2006/relationships/audio" Target="../media/media68.m4a"/><Relationship Id="rId5" Type="http://schemas.microsoft.com/office/2007/relationships/media" Target="../media/media51.m4a"/><Relationship Id="rId15" Type="http://schemas.microsoft.com/office/2007/relationships/media" Target="../media/media56.m4a"/><Relationship Id="rId23" Type="http://schemas.microsoft.com/office/2007/relationships/media" Target="../media/media60.m4a"/><Relationship Id="rId28" Type="http://schemas.openxmlformats.org/officeDocument/2006/relationships/audio" Target="../media/media62.m4a"/><Relationship Id="rId36" Type="http://schemas.openxmlformats.org/officeDocument/2006/relationships/audio" Target="../media/media66.m4a"/><Relationship Id="rId10" Type="http://schemas.openxmlformats.org/officeDocument/2006/relationships/audio" Target="../media/media53.m4a"/><Relationship Id="rId19" Type="http://schemas.microsoft.com/office/2007/relationships/media" Target="../media/media58.m4a"/><Relationship Id="rId31" Type="http://schemas.microsoft.com/office/2007/relationships/media" Target="../media/media64.m4a"/><Relationship Id="rId4" Type="http://schemas.openxmlformats.org/officeDocument/2006/relationships/audio" Target="../media/media50.m4a"/><Relationship Id="rId9" Type="http://schemas.microsoft.com/office/2007/relationships/media" Target="../media/media53.m4a"/><Relationship Id="rId14" Type="http://schemas.openxmlformats.org/officeDocument/2006/relationships/audio" Target="../media/media55.m4a"/><Relationship Id="rId22" Type="http://schemas.openxmlformats.org/officeDocument/2006/relationships/audio" Target="../media/media59.m4a"/><Relationship Id="rId27" Type="http://schemas.microsoft.com/office/2007/relationships/media" Target="../media/media62.m4a"/><Relationship Id="rId30" Type="http://schemas.openxmlformats.org/officeDocument/2006/relationships/audio" Target="../media/media63.m4a"/><Relationship Id="rId35" Type="http://schemas.microsoft.com/office/2007/relationships/media" Target="../media/media66.m4a"/><Relationship Id="rId8" Type="http://schemas.openxmlformats.org/officeDocument/2006/relationships/audio" Target="../media/media52.m4a"/><Relationship Id="rId3" Type="http://schemas.microsoft.com/office/2007/relationships/media" Target="../media/media50.m4a"/><Relationship Id="rId12" Type="http://schemas.openxmlformats.org/officeDocument/2006/relationships/audio" Target="../media/media54.m4a"/><Relationship Id="rId17" Type="http://schemas.microsoft.com/office/2007/relationships/media" Target="../media/media57.m4a"/><Relationship Id="rId25" Type="http://schemas.microsoft.com/office/2007/relationships/media" Target="../media/media61.m4a"/><Relationship Id="rId33" Type="http://schemas.microsoft.com/office/2007/relationships/media" Target="../media/media65.m4a"/><Relationship Id="rId38" Type="http://schemas.openxmlformats.org/officeDocument/2006/relationships/audio" Target="../media/media67.m4a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audio" Target="../media/media72.m4a"/><Relationship Id="rId3" Type="http://schemas.microsoft.com/office/2007/relationships/media" Target="../media/media70.m4a"/><Relationship Id="rId7" Type="http://schemas.microsoft.com/office/2007/relationships/media" Target="../media/media72.m4a"/><Relationship Id="rId2" Type="http://schemas.openxmlformats.org/officeDocument/2006/relationships/audio" Target="../media/media69.m4a"/><Relationship Id="rId1" Type="http://schemas.microsoft.com/office/2007/relationships/media" Target="../media/media69.m4a"/><Relationship Id="rId6" Type="http://schemas.openxmlformats.org/officeDocument/2006/relationships/audio" Target="../media/media71.m4a"/><Relationship Id="rId5" Type="http://schemas.microsoft.com/office/2007/relationships/media" Target="../media/media71.m4a"/><Relationship Id="rId10" Type="http://schemas.openxmlformats.org/officeDocument/2006/relationships/image" Target="../media/image4.png"/><Relationship Id="rId4" Type="http://schemas.openxmlformats.org/officeDocument/2006/relationships/audio" Target="../media/media70.m4a"/><Relationship Id="rId9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media76.m4a"/><Relationship Id="rId13" Type="http://schemas.openxmlformats.org/officeDocument/2006/relationships/image" Target="../media/image4.png"/><Relationship Id="rId3" Type="http://schemas.microsoft.com/office/2007/relationships/media" Target="../media/media74.m4a"/><Relationship Id="rId7" Type="http://schemas.microsoft.com/office/2007/relationships/media" Target="../media/media76.m4a"/><Relationship Id="rId12" Type="http://schemas.openxmlformats.org/officeDocument/2006/relationships/notesSlide" Target="../notesSlides/notesSlide2.xml"/><Relationship Id="rId2" Type="http://schemas.openxmlformats.org/officeDocument/2006/relationships/audio" Target="../media/media73.m4a"/><Relationship Id="rId1" Type="http://schemas.microsoft.com/office/2007/relationships/media" Target="../media/media73.m4a"/><Relationship Id="rId6" Type="http://schemas.openxmlformats.org/officeDocument/2006/relationships/audio" Target="../media/media75.m4a"/><Relationship Id="rId11" Type="http://schemas.openxmlformats.org/officeDocument/2006/relationships/slideLayout" Target="../slideLayouts/slideLayout2.xml"/><Relationship Id="rId5" Type="http://schemas.microsoft.com/office/2007/relationships/media" Target="../media/media75.m4a"/><Relationship Id="rId10" Type="http://schemas.openxmlformats.org/officeDocument/2006/relationships/audio" Target="../media/media77.m4a"/><Relationship Id="rId4" Type="http://schemas.openxmlformats.org/officeDocument/2006/relationships/audio" Target="../media/media74.m4a"/><Relationship Id="rId9" Type="http://schemas.microsoft.com/office/2007/relationships/media" Target="../media/media77.m4a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79.m4a"/><Relationship Id="rId2" Type="http://schemas.openxmlformats.org/officeDocument/2006/relationships/audio" Target="../media/media78.m4a"/><Relationship Id="rId1" Type="http://schemas.microsoft.com/office/2007/relationships/media" Target="../media/media78.m4a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9.m4a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audio" Target="../media/media83.m4a"/><Relationship Id="rId3" Type="http://schemas.microsoft.com/office/2007/relationships/media" Target="../media/media81.m4a"/><Relationship Id="rId7" Type="http://schemas.microsoft.com/office/2007/relationships/media" Target="../media/media83.m4a"/><Relationship Id="rId2" Type="http://schemas.openxmlformats.org/officeDocument/2006/relationships/audio" Target="../media/media80.m4a"/><Relationship Id="rId1" Type="http://schemas.microsoft.com/office/2007/relationships/media" Target="../media/media80.m4a"/><Relationship Id="rId6" Type="http://schemas.openxmlformats.org/officeDocument/2006/relationships/audio" Target="../media/media82.m4a"/><Relationship Id="rId5" Type="http://schemas.microsoft.com/office/2007/relationships/media" Target="../media/media82.m4a"/><Relationship Id="rId10" Type="http://schemas.openxmlformats.org/officeDocument/2006/relationships/image" Target="../media/image4.png"/><Relationship Id="rId4" Type="http://schemas.openxmlformats.org/officeDocument/2006/relationships/audio" Target="../media/media81.m4a"/><Relationship Id="rId9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audio" Target="../media/media87.m4a"/><Relationship Id="rId13" Type="http://schemas.microsoft.com/office/2007/relationships/media" Target="../media/media90.m4a"/><Relationship Id="rId3" Type="http://schemas.microsoft.com/office/2007/relationships/media" Target="../media/media85.m4a"/><Relationship Id="rId7" Type="http://schemas.microsoft.com/office/2007/relationships/media" Target="../media/media87.m4a"/><Relationship Id="rId12" Type="http://schemas.openxmlformats.org/officeDocument/2006/relationships/audio" Target="../media/media89.m4a"/><Relationship Id="rId2" Type="http://schemas.openxmlformats.org/officeDocument/2006/relationships/audio" Target="../media/media84.m4a"/><Relationship Id="rId16" Type="http://schemas.openxmlformats.org/officeDocument/2006/relationships/image" Target="../media/image4.png"/><Relationship Id="rId1" Type="http://schemas.microsoft.com/office/2007/relationships/media" Target="../media/media84.m4a"/><Relationship Id="rId6" Type="http://schemas.openxmlformats.org/officeDocument/2006/relationships/audio" Target="../media/media86.m4a"/><Relationship Id="rId11" Type="http://schemas.microsoft.com/office/2007/relationships/media" Target="../media/media89.m4a"/><Relationship Id="rId5" Type="http://schemas.microsoft.com/office/2007/relationships/media" Target="../media/media86.m4a"/><Relationship Id="rId15" Type="http://schemas.openxmlformats.org/officeDocument/2006/relationships/slideLayout" Target="../slideLayouts/slideLayout2.xml"/><Relationship Id="rId10" Type="http://schemas.openxmlformats.org/officeDocument/2006/relationships/audio" Target="../media/media88.m4a"/><Relationship Id="rId4" Type="http://schemas.openxmlformats.org/officeDocument/2006/relationships/audio" Target="../media/media85.m4a"/><Relationship Id="rId9" Type="http://schemas.microsoft.com/office/2007/relationships/media" Target="../media/media88.m4a"/><Relationship Id="rId14" Type="http://schemas.openxmlformats.org/officeDocument/2006/relationships/audio" Target="../media/media90.m4a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audio" Target="../media/media94.m4a"/><Relationship Id="rId13" Type="http://schemas.microsoft.com/office/2007/relationships/media" Target="../media/media97.m4a"/><Relationship Id="rId18" Type="http://schemas.openxmlformats.org/officeDocument/2006/relationships/audio" Target="../media/media99.m4a"/><Relationship Id="rId3" Type="http://schemas.microsoft.com/office/2007/relationships/media" Target="../media/media92.m4a"/><Relationship Id="rId21" Type="http://schemas.openxmlformats.org/officeDocument/2006/relationships/slideLayout" Target="../slideLayouts/slideLayout2.xml"/><Relationship Id="rId7" Type="http://schemas.microsoft.com/office/2007/relationships/media" Target="../media/media94.m4a"/><Relationship Id="rId12" Type="http://schemas.openxmlformats.org/officeDocument/2006/relationships/audio" Target="../media/media96.m4a"/><Relationship Id="rId17" Type="http://schemas.microsoft.com/office/2007/relationships/media" Target="../media/media99.m4a"/><Relationship Id="rId2" Type="http://schemas.openxmlformats.org/officeDocument/2006/relationships/audio" Target="../media/media91.m4a"/><Relationship Id="rId16" Type="http://schemas.openxmlformats.org/officeDocument/2006/relationships/audio" Target="../media/media98.m4a"/><Relationship Id="rId20" Type="http://schemas.openxmlformats.org/officeDocument/2006/relationships/audio" Target="../media/media100.m4a"/><Relationship Id="rId1" Type="http://schemas.microsoft.com/office/2007/relationships/media" Target="../media/media91.m4a"/><Relationship Id="rId6" Type="http://schemas.openxmlformats.org/officeDocument/2006/relationships/audio" Target="../media/media93.m4a"/><Relationship Id="rId11" Type="http://schemas.microsoft.com/office/2007/relationships/media" Target="../media/media96.m4a"/><Relationship Id="rId5" Type="http://schemas.microsoft.com/office/2007/relationships/media" Target="../media/media93.m4a"/><Relationship Id="rId15" Type="http://schemas.microsoft.com/office/2007/relationships/media" Target="../media/media98.m4a"/><Relationship Id="rId10" Type="http://schemas.openxmlformats.org/officeDocument/2006/relationships/audio" Target="../media/media95.m4a"/><Relationship Id="rId19" Type="http://schemas.microsoft.com/office/2007/relationships/media" Target="../media/media100.m4a"/><Relationship Id="rId4" Type="http://schemas.openxmlformats.org/officeDocument/2006/relationships/audio" Target="../media/media92.m4a"/><Relationship Id="rId9" Type="http://schemas.microsoft.com/office/2007/relationships/media" Target="../media/media95.m4a"/><Relationship Id="rId14" Type="http://schemas.openxmlformats.org/officeDocument/2006/relationships/audio" Target="../media/media97.m4a"/><Relationship Id="rId2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4.m4a"/><Relationship Id="rId3" Type="http://schemas.microsoft.com/office/2007/relationships/media" Target="../media/media102.m4a"/><Relationship Id="rId7" Type="http://schemas.microsoft.com/office/2007/relationships/media" Target="../media/media104.m4a"/><Relationship Id="rId2" Type="http://schemas.openxmlformats.org/officeDocument/2006/relationships/audio" Target="../media/media101.m4a"/><Relationship Id="rId1" Type="http://schemas.microsoft.com/office/2007/relationships/media" Target="../media/media101.m4a"/><Relationship Id="rId6" Type="http://schemas.openxmlformats.org/officeDocument/2006/relationships/audio" Target="../media/media103.m4a"/><Relationship Id="rId5" Type="http://schemas.microsoft.com/office/2007/relationships/media" Target="../media/media103.m4a"/><Relationship Id="rId10" Type="http://schemas.openxmlformats.org/officeDocument/2006/relationships/image" Target="../media/image4.png"/><Relationship Id="rId4" Type="http://schemas.openxmlformats.org/officeDocument/2006/relationships/audio" Target="../media/media102.m4a"/><Relationship Id="rId9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media" Target="../media/media106.m4a"/><Relationship Id="rId2" Type="http://schemas.openxmlformats.org/officeDocument/2006/relationships/audio" Target="../media/media105.m4a"/><Relationship Id="rId1" Type="http://schemas.microsoft.com/office/2007/relationships/media" Target="../media/media105.m4a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6.m4a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4a"/><Relationship Id="rId13" Type="http://schemas.microsoft.com/office/2007/relationships/media" Target="../media/media7.m4a"/><Relationship Id="rId18" Type="http://schemas.openxmlformats.org/officeDocument/2006/relationships/image" Target="../media/image4.png"/><Relationship Id="rId3" Type="http://schemas.microsoft.com/office/2007/relationships/media" Target="../media/media2.m4a"/><Relationship Id="rId7" Type="http://schemas.microsoft.com/office/2007/relationships/media" Target="../media/media4.m4a"/><Relationship Id="rId12" Type="http://schemas.openxmlformats.org/officeDocument/2006/relationships/audio" Target="../media/media6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6" Type="http://schemas.openxmlformats.org/officeDocument/2006/relationships/audio" Target="../media/media8.m4a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11" Type="http://schemas.microsoft.com/office/2007/relationships/media" Target="../media/media6.m4a"/><Relationship Id="rId5" Type="http://schemas.microsoft.com/office/2007/relationships/media" Target="../media/media3.m4a"/><Relationship Id="rId15" Type="http://schemas.microsoft.com/office/2007/relationships/media" Target="../media/media8.m4a"/><Relationship Id="rId10" Type="http://schemas.openxmlformats.org/officeDocument/2006/relationships/audio" Target="../media/media5.m4a"/><Relationship Id="rId4" Type="http://schemas.openxmlformats.org/officeDocument/2006/relationships/audio" Target="../media/media2.m4a"/><Relationship Id="rId9" Type="http://schemas.microsoft.com/office/2007/relationships/media" Target="../media/media5.m4a"/><Relationship Id="rId14" Type="http://schemas.openxmlformats.org/officeDocument/2006/relationships/audio" Target="../media/media7.m4a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audio" Target="../media/media110.m4a"/><Relationship Id="rId13" Type="http://schemas.microsoft.com/office/2007/relationships/media" Target="../media/media113.m4a"/><Relationship Id="rId3" Type="http://schemas.microsoft.com/office/2007/relationships/media" Target="../media/media108.m4a"/><Relationship Id="rId7" Type="http://schemas.microsoft.com/office/2007/relationships/media" Target="../media/media110.m4a"/><Relationship Id="rId12" Type="http://schemas.openxmlformats.org/officeDocument/2006/relationships/audio" Target="../media/media112.m4a"/><Relationship Id="rId17" Type="http://schemas.openxmlformats.org/officeDocument/2006/relationships/image" Target="../media/image4.png"/><Relationship Id="rId2" Type="http://schemas.openxmlformats.org/officeDocument/2006/relationships/audio" Target="../media/media107.m4a"/><Relationship Id="rId16" Type="http://schemas.openxmlformats.org/officeDocument/2006/relationships/notesSlide" Target="../notesSlides/notesSlide3.xml"/><Relationship Id="rId1" Type="http://schemas.microsoft.com/office/2007/relationships/media" Target="../media/media107.m4a"/><Relationship Id="rId6" Type="http://schemas.openxmlformats.org/officeDocument/2006/relationships/audio" Target="../media/media109.m4a"/><Relationship Id="rId11" Type="http://schemas.microsoft.com/office/2007/relationships/media" Target="../media/media112.m4a"/><Relationship Id="rId5" Type="http://schemas.microsoft.com/office/2007/relationships/media" Target="../media/media109.m4a"/><Relationship Id="rId15" Type="http://schemas.openxmlformats.org/officeDocument/2006/relationships/slideLayout" Target="../slideLayouts/slideLayout2.xml"/><Relationship Id="rId10" Type="http://schemas.openxmlformats.org/officeDocument/2006/relationships/audio" Target="../media/media111.m4a"/><Relationship Id="rId4" Type="http://schemas.openxmlformats.org/officeDocument/2006/relationships/audio" Target="../media/media108.m4a"/><Relationship Id="rId9" Type="http://schemas.microsoft.com/office/2007/relationships/media" Target="../media/media111.m4a"/><Relationship Id="rId14" Type="http://schemas.openxmlformats.org/officeDocument/2006/relationships/audio" Target="../media/media113.m4a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audio" Target="../media/media117.m4a"/><Relationship Id="rId13" Type="http://schemas.microsoft.com/office/2007/relationships/media" Target="../media/media120.m4a"/><Relationship Id="rId3" Type="http://schemas.microsoft.com/office/2007/relationships/media" Target="../media/media115.m4a"/><Relationship Id="rId7" Type="http://schemas.microsoft.com/office/2007/relationships/media" Target="../media/media117.m4a"/><Relationship Id="rId12" Type="http://schemas.openxmlformats.org/officeDocument/2006/relationships/audio" Target="../media/media119.m4a"/><Relationship Id="rId2" Type="http://schemas.openxmlformats.org/officeDocument/2006/relationships/audio" Target="../media/media114.m4a"/><Relationship Id="rId16" Type="http://schemas.openxmlformats.org/officeDocument/2006/relationships/image" Target="../media/image4.png"/><Relationship Id="rId1" Type="http://schemas.microsoft.com/office/2007/relationships/media" Target="../media/media114.m4a"/><Relationship Id="rId6" Type="http://schemas.openxmlformats.org/officeDocument/2006/relationships/audio" Target="../media/media116.m4a"/><Relationship Id="rId11" Type="http://schemas.microsoft.com/office/2007/relationships/media" Target="../media/media119.m4a"/><Relationship Id="rId5" Type="http://schemas.microsoft.com/office/2007/relationships/media" Target="../media/media116.m4a"/><Relationship Id="rId15" Type="http://schemas.openxmlformats.org/officeDocument/2006/relationships/slideLayout" Target="../slideLayouts/slideLayout2.xml"/><Relationship Id="rId10" Type="http://schemas.openxmlformats.org/officeDocument/2006/relationships/audio" Target="../media/media118.m4a"/><Relationship Id="rId4" Type="http://schemas.openxmlformats.org/officeDocument/2006/relationships/audio" Target="../media/media115.m4a"/><Relationship Id="rId9" Type="http://schemas.microsoft.com/office/2007/relationships/media" Target="../media/media118.m4a"/><Relationship Id="rId14" Type="http://schemas.openxmlformats.org/officeDocument/2006/relationships/audio" Target="../media/media120.m4a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12.m4a"/><Relationship Id="rId13" Type="http://schemas.openxmlformats.org/officeDocument/2006/relationships/slideLayout" Target="../slideLayouts/slideLayout2.xml"/><Relationship Id="rId3" Type="http://schemas.microsoft.com/office/2007/relationships/media" Target="../media/media10.m4a"/><Relationship Id="rId7" Type="http://schemas.microsoft.com/office/2007/relationships/media" Target="../media/media12.m4a"/><Relationship Id="rId12" Type="http://schemas.openxmlformats.org/officeDocument/2006/relationships/audio" Target="../media/media14.m4a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audio" Target="../media/media11.m4a"/><Relationship Id="rId11" Type="http://schemas.microsoft.com/office/2007/relationships/media" Target="../media/media14.m4a"/><Relationship Id="rId5" Type="http://schemas.microsoft.com/office/2007/relationships/media" Target="../media/media11.m4a"/><Relationship Id="rId10" Type="http://schemas.openxmlformats.org/officeDocument/2006/relationships/audio" Target="../media/media13.m4a"/><Relationship Id="rId4" Type="http://schemas.openxmlformats.org/officeDocument/2006/relationships/audio" Target="../media/media10.m4a"/><Relationship Id="rId9" Type="http://schemas.microsoft.com/office/2007/relationships/media" Target="../media/media13.m4a"/><Relationship Id="rId1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18.m4a"/><Relationship Id="rId13" Type="http://schemas.openxmlformats.org/officeDocument/2006/relationships/slideLayout" Target="../slideLayouts/slideLayout2.xml"/><Relationship Id="rId3" Type="http://schemas.microsoft.com/office/2007/relationships/media" Target="../media/media16.m4a"/><Relationship Id="rId7" Type="http://schemas.microsoft.com/office/2007/relationships/media" Target="../media/media18.m4a"/><Relationship Id="rId12" Type="http://schemas.openxmlformats.org/officeDocument/2006/relationships/audio" Target="../media/media20.m4a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audio" Target="../media/media17.m4a"/><Relationship Id="rId11" Type="http://schemas.microsoft.com/office/2007/relationships/media" Target="../media/media20.m4a"/><Relationship Id="rId5" Type="http://schemas.microsoft.com/office/2007/relationships/media" Target="../media/media17.m4a"/><Relationship Id="rId15" Type="http://schemas.openxmlformats.org/officeDocument/2006/relationships/image" Target="../media/image4.png"/><Relationship Id="rId10" Type="http://schemas.openxmlformats.org/officeDocument/2006/relationships/audio" Target="../media/media19.m4a"/><Relationship Id="rId4" Type="http://schemas.openxmlformats.org/officeDocument/2006/relationships/audio" Target="../media/media16.m4a"/><Relationship Id="rId9" Type="http://schemas.microsoft.com/office/2007/relationships/media" Target="../media/media19.m4a"/><Relationship Id="rId1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2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audio" Target="../media/media23.m4a"/><Relationship Id="rId5" Type="http://schemas.microsoft.com/office/2007/relationships/media" Target="../media/media23.m4a"/><Relationship Id="rId4" Type="http://schemas.openxmlformats.org/officeDocument/2006/relationships/audio" Target="../media/media22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27.m4a"/><Relationship Id="rId3" Type="http://schemas.microsoft.com/office/2007/relationships/media" Target="../media/media25.m4a"/><Relationship Id="rId7" Type="http://schemas.microsoft.com/office/2007/relationships/media" Target="../media/media27.m4a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audio" Target="../media/media26.m4a"/><Relationship Id="rId5" Type="http://schemas.microsoft.com/office/2007/relationships/media" Target="../media/media26.m4a"/><Relationship Id="rId10" Type="http://schemas.openxmlformats.org/officeDocument/2006/relationships/image" Target="../media/image4.png"/><Relationship Id="rId4" Type="http://schemas.openxmlformats.org/officeDocument/2006/relationships/audio" Target="../media/media25.m4a"/><Relationship Id="rId9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9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6" Type="http://schemas.openxmlformats.org/officeDocument/2006/relationships/audio" Target="../media/media30.m4a"/><Relationship Id="rId5" Type="http://schemas.microsoft.com/office/2007/relationships/media" Target="../media/media30.m4a"/><Relationship Id="rId4" Type="http://schemas.openxmlformats.org/officeDocument/2006/relationships/audio" Target="../media/media29.m4a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34.m4a"/><Relationship Id="rId3" Type="http://schemas.microsoft.com/office/2007/relationships/media" Target="../media/media32.m4a"/><Relationship Id="rId7" Type="http://schemas.microsoft.com/office/2007/relationships/media" Target="../media/media34.m4a"/><Relationship Id="rId12" Type="http://schemas.openxmlformats.org/officeDocument/2006/relationships/image" Target="../media/image4.png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6" Type="http://schemas.openxmlformats.org/officeDocument/2006/relationships/audio" Target="../media/media33.m4a"/><Relationship Id="rId11" Type="http://schemas.openxmlformats.org/officeDocument/2006/relationships/slideLayout" Target="../slideLayouts/slideLayout2.xml"/><Relationship Id="rId5" Type="http://schemas.microsoft.com/office/2007/relationships/media" Target="../media/media33.m4a"/><Relationship Id="rId10" Type="http://schemas.openxmlformats.org/officeDocument/2006/relationships/audio" Target="../media/media35.m4a"/><Relationship Id="rId4" Type="http://schemas.openxmlformats.org/officeDocument/2006/relationships/audio" Target="../media/media32.m4a"/><Relationship Id="rId9" Type="http://schemas.microsoft.com/office/2007/relationships/media" Target="../media/media35.m4a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media39.m4a"/><Relationship Id="rId13" Type="http://schemas.microsoft.com/office/2007/relationships/media" Target="../media/media42.m4a"/><Relationship Id="rId18" Type="http://schemas.openxmlformats.org/officeDocument/2006/relationships/audio" Target="../media/media44.m4a"/><Relationship Id="rId3" Type="http://schemas.microsoft.com/office/2007/relationships/media" Target="../media/media37.m4a"/><Relationship Id="rId7" Type="http://schemas.microsoft.com/office/2007/relationships/media" Target="../media/media39.m4a"/><Relationship Id="rId12" Type="http://schemas.openxmlformats.org/officeDocument/2006/relationships/audio" Target="../media/media41.m4a"/><Relationship Id="rId17" Type="http://schemas.microsoft.com/office/2007/relationships/media" Target="../media/media44.m4a"/><Relationship Id="rId2" Type="http://schemas.openxmlformats.org/officeDocument/2006/relationships/audio" Target="../media/media36.m4a"/><Relationship Id="rId16" Type="http://schemas.openxmlformats.org/officeDocument/2006/relationships/audio" Target="../media/media43.m4a"/><Relationship Id="rId20" Type="http://schemas.openxmlformats.org/officeDocument/2006/relationships/image" Target="../media/image4.png"/><Relationship Id="rId1" Type="http://schemas.microsoft.com/office/2007/relationships/media" Target="../media/media36.m4a"/><Relationship Id="rId6" Type="http://schemas.openxmlformats.org/officeDocument/2006/relationships/audio" Target="../media/media38.m4a"/><Relationship Id="rId11" Type="http://schemas.microsoft.com/office/2007/relationships/media" Target="../media/media41.m4a"/><Relationship Id="rId5" Type="http://schemas.microsoft.com/office/2007/relationships/media" Target="../media/media38.m4a"/><Relationship Id="rId15" Type="http://schemas.microsoft.com/office/2007/relationships/media" Target="../media/media43.m4a"/><Relationship Id="rId10" Type="http://schemas.openxmlformats.org/officeDocument/2006/relationships/audio" Target="../media/media40.m4a"/><Relationship Id="rId19" Type="http://schemas.openxmlformats.org/officeDocument/2006/relationships/slideLayout" Target="../slideLayouts/slideLayout2.xml"/><Relationship Id="rId4" Type="http://schemas.openxmlformats.org/officeDocument/2006/relationships/audio" Target="../media/media37.m4a"/><Relationship Id="rId9" Type="http://schemas.microsoft.com/office/2007/relationships/media" Target="../media/media40.m4a"/><Relationship Id="rId14" Type="http://schemas.openxmlformats.org/officeDocument/2006/relationships/audio" Target="../media/media42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D604DFF-EFBD-EA4E-8790-FD9E290D9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176" y="224885"/>
            <a:ext cx="6348833" cy="469373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CD7BBCB-BE7F-5848-B773-90D1BED9ACCF}"/>
              </a:ext>
            </a:extLst>
          </p:cNvPr>
          <p:cNvSpPr txBox="1">
            <a:spLocks/>
          </p:cNvSpPr>
          <p:nvPr/>
        </p:nvSpPr>
        <p:spPr>
          <a:xfrm>
            <a:off x="1996076" y="1504134"/>
            <a:ext cx="4971255" cy="2372776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b="1" i="0" kern="1200">
                <a:solidFill>
                  <a:schemeClr val="tx1"/>
                </a:solidFill>
                <a:latin typeface="Microsoft JhengHei" panose="020B0604030504040204" pitchFamily="34" charset="-120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TW" altLang="en-US" sz="6000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單元</a:t>
            </a:r>
            <a:r>
              <a:rPr lang="en-US" altLang="zh-TW" sz="6000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1: </a:t>
            </a:r>
            <a:r>
              <a:rPr lang="zh-TW" altLang="en-US" sz="6000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正音概念</a:t>
            </a:r>
            <a:br>
              <a:rPr lang="en-US" altLang="zh-TW" sz="6000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zh-TW" altLang="en-US" sz="9600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港人常犯錯誤</a:t>
            </a:r>
            <a:br>
              <a:rPr lang="en-US" altLang="zh-CN" sz="8800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altLang="zh-CN" sz="4400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Common Mistakes in HK</a:t>
            </a:r>
            <a:endParaRPr lang="en-US" sz="4400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173AA4-0A36-154E-90A2-71B71AF47FBB}"/>
              </a:ext>
            </a:extLst>
          </p:cNvPr>
          <p:cNvSpPr txBox="1"/>
          <p:nvPr/>
        </p:nvSpPr>
        <p:spPr>
          <a:xfrm>
            <a:off x="3552092" y="4686300"/>
            <a:ext cx="24080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350" b="1" spc="225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  <a:cs typeface="Noto Sans CJK TC" charset="-120"/>
              </a:rPr>
              <a:t>本課程由</a:t>
            </a:r>
            <a:r>
              <a:rPr lang="en-US" altLang="zh-TW" sz="1350" b="1" spc="225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  <a:cs typeface="Noto Sans CJK TC" charset="-120"/>
              </a:rPr>
              <a:t> </a:t>
            </a:r>
            <a:r>
              <a:rPr lang="en-US" altLang="zh-TW" sz="1350" b="1" spc="225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charset="0"/>
              </a:rPr>
              <a:t>Lai.Club</a:t>
            </a:r>
            <a:r>
              <a:rPr lang="en-US" altLang="zh-TW" sz="1350" b="1" spc="225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charset="0"/>
              </a:rPr>
              <a:t> </a:t>
            </a:r>
            <a:r>
              <a:rPr lang="zh-TW" altLang="en-US" sz="1350" b="1" spc="225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  <a:cs typeface="Noto Sans CJK TC" charset="-120"/>
              </a:rPr>
              <a:t>製作</a:t>
            </a:r>
            <a:endParaRPr lang="en-US" altLang="zh-TW" sz="1350" b="1" spc="225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  <a:cs typeface="Noto Sans CJK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15477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/t/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尾音變成切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It    But    Cat    Set</a:t>
            </a: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00D7977-3BDA-DC4E-AF35-3439EECC55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8650" y="3958981"/>
            <a:ext cx="296496" cy="296496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0212207-415B-B644-927C-2350F5935C7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61174" y="3958981"/>
            <a:ext cx="296496" cy="296496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DE5AAC0-E040-0244-95D6-CD89979BA71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712545" y="3958981"/>
            <a:ext cx="296496" cy="296496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B5ECAB4-F3EB-F94B-991D-8F2AF94D97A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363916" y="3958981"/>
            <a:ext cx="296496" cy="29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092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1" y="1566058"/>
            <a:ext cx="8941525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雙元音變成單元音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Phone→    </a:t>
            </a:r>
            <a:r>
              <a:rPr lang="zh-TW" altLang="en-US" sz="2000" b="1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風</a:t>
            </a:r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Cake→    Kick    Steak→    Stick    Home→    </a:t>
            </a:r>
            <a:r>
              <a:rPr lang="en-US" altLang="zh-TW" sz="2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Hom</a:t>
            </a:r>
            <a:endParaRPr lang="en-US" altLang="zh-TW" sz="2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Name→    </a:t>
            </a:r>
            <a:r>
              <a:rPr lang="en-US" altLang="zh-TW" sz="2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Nem</a:t>
            </a:r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Coke→    </a:t>
            </a:r>
            <a:r>
              <a:rPr lang="zh-TW" altLang="en-US" sz="2000" b="1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曲</a:t>
            </a:r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Eight→   </a:t>
            </a:r>
            <a:r>
              <a:rPr lang="en-US" altLang="zh-TW" sz="2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Eggt</a:t>
            </a:r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Down→   </a:t>
            </a:r>
            <a:r>
              <a:rPr lang="zh-TW" altLang="en-US" sz="2000" b="1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單</a:t>
            </a:r>
            <a:endParaRPr lang="en-US" altLang="zh-TW" sz="2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Own→   Ung</a:t>
            </a:r>
            <a:r>
              <a:rPr lang="zh-TW" altLang="en-US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ja-JP" altLang="en-US" sz="2000" b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</a:t>
            </a:r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Account→</a:t>
            </a:r>
            <a:r>
              <a:rPr lang="zh-TW" altLang="en-US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“</a:t>
            </a:r>
            <a:r>
              <a:rPr lang="zh-TW" altLang="en-US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丫更</a:t>
            </a:r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4754AC2-0B15-FB4A-9CA5-1D5932A52E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571751" y="3660042"/>
            <a:ext cx="314081" cy="314081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4CD8CAA-01E7-4E43-8206-DB1FB843F1D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1841992" y="3660042"/>
            <a:ext cx="314081" cy="314081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C509E26-17D4-A34C-B99F-629D241B98A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2372268" y="3660042"/>
            <a:ext cx="314081" cy="314081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9610AFA-3AAF-9844-9E54-0B194D3501D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3431397" y="3660042"/>
            <a:ext cx="314081" cy="314081"/>
          </a:xfrm>
          <a:prstGeom prst="rect">
            <a:avLst/>
          </a:prstGeom>
        </p:spPr>
      </p:pic>
      <p:pic>
        <p:nvPicPr>
          <p:cNvPr id="10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B81CA8F-28B8-674D-9BFD-057DEB92E349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5360679" y="3665742"/>
            <a:ext cx="314081" cy="314081"/>
          </a:xfrm>
          <a:prstGeom prst="rect">
            <a:avLst/>
          </a:prstGeom>
        </p:spPr>
      </p:pic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F4C8F21-B4A9-614F-A60F-683E242797EC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4213186" y="3660042"/>
            <a:ext cx="314081" cy="314081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191F68F-011B-EA4F-9453-3988D3F82EBC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6206707" y="3665742"/>
            <a:ext cx="314081" cy="314081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C1BAC27-F4CF-A344-B542-A4F126933C95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7377372" y="3665742"/>
            <a:ext cx="314081" cy="314081"/>
          </a:xfrm>
          <a:prstGeom prst="rect">
            <a:avLst/>
          </a:prstGeom>
        </p:spPr>
      </p:pic>
      <p:pic>
        <p:nvPicPr>
          <p:cNvPr id="1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18C16DB-048C-C844-AD24-30402748A4F2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580292" y="3974123"/>
            <a:ext cx="314081" cy="314081"/>
          </a:xfrm>
          <a:prstGeom prst="rect">
            <a:avLst/>
          </a:prstGeom>
        </p:spPr>
      </p:pic>
      <p:pic>
        <p:nvPicPr>
          <p:cNvPr id="1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851A34A-0C24-1D4B-A7ED-75121433DCC9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1805253" y="3974123"/>
            <a:ext cx="314081" cy="314081"/>
          </a:xfrm>
          <a:prstGeom prst="rect">
            <a:avLst/>
          </a:prstGeom>
        </p:spPr>
      </p:pic>
      <p:pic>
        <p:nvPicPr>
          <p:cNvPr id="1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39996ED-4731-4549-8C2F-F302DD9C0580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2619180" y="3974123"/>
            <a:ext cx="314081" cy="314081"/>
          </a:xfrm>
          <a:prstGeom prst="rect">
            <a:avLst/>
          </a:prstGeom>
        </p:spPr>
      </p:pic>
      <p:pic>
        <p:nvPicPr>
          <p:cNvPr id="17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33D04F2-F04E-A345-A151-9B3DF9AF4292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3687766" y="3974122"/>
            <a:ext cx="314081" cy="314081"/>
          </a:xfrm>
          <a:prstGeom prst="rect">
            <a:avLst/>
          </a:prstGeom>
        </p:spPr>
      </p:pic>
      <p:pic>
        <p:nvPicPr>
          <p:cNvPr id="1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54F2705-EEFE-AC4E-9BF7-C2426CC80AAB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4179992" y="3958084"/>
            <a:ext cx="314081" cy="314081"/>
          </a:xfrm>
          <a:prstGeom prst="rect">
            <a:avLst/>
          </a:prstGeom>
        </p:spPr>
      </p:pic>
      <p:pic>
        <p:nvPicPr>
          <p:cNvPr id="20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96FA253-7C7A-6A4D-B609-864E289CA3CA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5273977" y="3974122"/>
            <a:ext cx="314081" cy="314081"/>
          </a:xfrm>
          <a:prstGeom prst="rect">
            <a:avLst/>
          </a:prstGeom>
        </p:spPr>
      </p:pic>
      <p:pic>
        <p:nvPicPr>
          <p:cNvPr id="2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995F979-5D57-BE43-85BB-FF1B242D8ED7}"/>
              </a:ext>
            </a:extLst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5999898" y="3974121"/>
            <a:ext cx="314081" cy="314081"/>
          </a:xfrm>
          <a:prstGeom prst="rect">
            <a:avLst/>
          </a:prstGeom>
        </p:spPr>
      </p:pic>
      <p:pic>
        <p:nvPicPr>
          <p:cNvPr id="2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AA20610-322B-B149-9974-C626A915CDE7}"/>
              </a:ext>
            </a:extLst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7131371" y="3963783"/>
            <a:ext cx="314081" cy="314081"/>
          </a:xfrm>
          <a:prstGeom prst="rect">
            <a:avLst/>
          </a:prstGeom>
        </p:spPr>
      </p:pic>
      <p:pic>
        <p:nvPicPr>
          <p:cNvPr id="2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A68432F-45A4-824C-B823-C2969A75BFCE}"/>
              </a:ext>
            </a:extLst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571751" y="4278253"/>
            <a:ext cx="307993" cy="307993"/>
          </a:xfrm>
          <a:prstGeom prst="rect">
            <a:avLst/>
          </a:prstGeom>
        </p:spPr>
      </p:pic>
      <p:pic>
        <p:nvPicPr>
          <p:cNvPr id="2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DB0BB61-5965-7649-9EFD-9F426337124A}"/>
              </a:ext>
            </a:extLst>
          </p:cNvPr>
          <p:cNvPicPr>
            <a:picLocks noChangeAspect="1"/>
          </p:cNvPicPr>
          <p:nvPr>
            <a:audioFile r:link="rId36"/>
            <p:extLst>
              <p:ext uri="{DAA4B4D4-6D71-4841-9C94-3DE7FCFB9230}">
                <p14:media xmlns:p14="http://schemas.microsoft.com/office/powerpoint/2010/main" r:embed="rId35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1564554" y="4272165"/>
            <a:ext cx="307993" cy="307993"/>
          </a:xfrm>
          <a:prstGeom prst="rect">
            <a:avLst/>
          </a:prstGeom>
        </p:spPr>
      </p:pic>
      <p:pic>
        <p:nvPicPr>
          <p:cNvPr id="6" name="Audio Recording 16 Oct 2020 at 4:02:15 PM" descr="Audio Recording 16 Oct 2020 at 4:02:15 PM">
            <a:hlinkClick r:id="" action="ppaction://media"/>
            <a:extLst>
              <a:ext uri="{FF2B5EF4-FFF2-40B4-BE49-F238E27FC236}">
                <a16:creationId xmlns:a16="http://schemas.microsoft.com/office/drawing/2014/main" id="{4913CBE9-0D45-F543-8A23-FC238DC8A916}"/>
              </a:ext>
            </a:extLst>
          </p:cNvPr>
          <p:cNvPicPr>
            <a:picLocks noChangeAspect="1"/>
          </p:cNvPicPr>
          <p:nvPr>
            <a:audioFile r:link="rId38"/>
            <p:extLst>
              <p:ext uri="{DAA4B4D4-6D71-4841-9C94-3DE7FCFB9230}">
                <p14:media xmlns:p14="http://schemas.microsoft.com/office/powerpoint/2010/main" r:embed="rId37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2297479" y="4266077"/>
            <a:ext cx="314081" cy="314081"/>
          </a:xfrm>
          <a:prstGeom prst="rect">
            <a:avLst/>
          </a:prstGeom>
        </p:spPr>
      </p:pic>
      <p:pic>
        <p:nvPicPr>
          <p:cNvPr id="7" name="Audio Recording 16 Oct 2020 at 4:02:31 PM" descr="Audio Recording 16 Oct 2020 at 4:02:31 PM">
            <a:hlinkClick r:id="" action="ppaction://media"/>
            <a:extLst>
              <a:ext uri="{FF2B5EF4-FFF2-40B4-BE49-F238E27FC236}">
                <a16:creationId xmlns:a16="http://schemas.microsoft.com/office/drawing/2014/main" id="{451E5E1E-2A0A-AA40-88BD-DB569E0820C7}"/>
              </a:ext>
            </a:extLst>
          </p:cNvPr>
          <p:cNvPicPr>
            <a:picLocks noChangeAspect="1"/>
          </p:cNvPicPr>
          <p:nvPr>
            <a:audioFile r:link="rId40"/>
            <p:extLst>
              <p:ext uri="{DAA4B4D4-6D71-4841-9C94-3DE7FCFB9230}">
                <p14:media xmlns:p14="http://schemas.microsoft.com/office/powerpoint/2010/main" r:embed="rId39"/>
              </p:ext>
            </p:extLst>
          </p:nvPr>
        </p:nvPicPr>
        <p:blipFill>
          <a:blip r:embed="rId42"/>
          <a:stretch>
            <a:fillRect/>
          </a:stretch>
        </p:blipFill>
        <p:spPr>
          <a:xfrm>
            <a:off x="3698391" y="4266076"/>
            <a:ext cx="314081" cy="31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949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92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95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95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06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09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11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99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116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1114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123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118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044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0" dur="109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4" dur="1044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12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2" dur="147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1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>
                <p:cTn id="10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0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əʊ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/(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英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變成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oʊ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/(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美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Go    No    So    Low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E729B73-11EE-A940-BAED-61B43D3E82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8650" y="3958980"/>
            <a:ext cx="278912" cy="278912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2BB3FF4-04FC-EE42-BF3E-62C3B06F817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86474" y="3970948"/>
            <a:ext cx="278912" cy="278912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2F685A5-2FBA-7E48-917F-6B5714FAF01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754683" y="3970948"/>
            <a:ext cx="278912" cy="278912"/>
          </a:xfrm>
          <a:prstGeom prst="rect">
            <a:avLst/>
          </a:prstGeom>
        </p:spPr>
      </p:pic>
      <p:pic>
        <p:nvPicPr>
          <p:cNvPr id="10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30F844C-33D2-AE4F-A53E-CCD1DC00420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333783" y="3966552"/>
            <a:ext cx="278912" cy="27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49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6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長音不夠長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Eat    Far    Port    Boot    Lord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57A3F48-FD13-FA4E-9443-EC42ED27B2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1752" y="3941396"/>
            <a:ext cx="314081" cy="314081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8EF0635-F610-7C48-8C10-BA11BE3727F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246554" y="3941396"/>
            <a:ext cx="314081" cy="314081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649E9EF-C8BB-D245-9C94-518A0D6EEE3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864443" y="3941396"/>
            <a:ext cx="314081" cy="314081"/>
          </a:xfrm>
          <a:prstGeom prst="rect">
            <a:avLst/>
          </a:prstGeom>
        </p:spPr>
      </p:pic>
      <p:pic>
        <p:nvPicPr>
          <p:cNvPr id="10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0E04BEB-24AC-6141-8F0B-0FADCE8C11E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583395" y="3941396"/>
            <a:ext cx="314081" cy="314081"/>
          </a:xfrm>
          <a:prstGeom prst="rect">
            <a:avLst/>
          </a:prstGeom>
        </p:spPr>
      </p:pic>
      <p:pic>
        <p:nvPicPr>
          <p:cNvPr id="1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658BB98-FFB0-A44C-8283-912B18576826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358894" y="3941396"/>
            <a:ext cx="314081" cy="31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348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5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62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39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Th/</a:t>
            </a:r>
            <a:r>
              <a:rPr lang="el-GR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變成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/f/</a:t>
            </a:r>
            <a:endParaRPr lang="zh-TW" altLang="en-US" sz="6000" b="1" dirty="0">
              <a:solidFill>
                <a:srgbClr val="28278F"/>
              </a:solidFill>
              <a:latin typeface="Roboto" panose="02000000000000000000" pitchFamily="2" charset="0"/>
              <a:ea typeface="Microsoft JhengHei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Thin vs    Fin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B7EE4A1-F16F-C645-B6C9-A5A5CC42EC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8922" y="3974308"/>
            <a:ext cx="274516" cy="274516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0E7B15F-78E3-E441-AB86-55C2482AFB4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8650" y="3974308"/>
            <a:ext cx="269142" cy="269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355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9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/v/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變成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/f//w/</a:t>
            </a:r>
            <a:endParaRPr lang="zh-TW" altLang="en-US" sz="6000" b="1" dirty="0">
              <a:solidFill>
                <a:srgbClr val="28278F"/>
              </a:solidFill>
              <a:latin typeface="Roboto" panose="02000000000000000000" pitchFamily="2" charset="0"/>
              <a:ea typeface="Microsoft JhengHei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Very    Video    View    Provide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796041A-EC9B-2F4A-BEC1-7F6875AC98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1752" y="3950188"/>
            <a:ext cx="314081" cy="314081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2531233-46A7-D643-BFB9-8531B21CAAE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431192" y="3950188"/>
            <a:ext cx="314081" cy="314081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DCFE124-7BA7-7345-B61C-2637B618FE0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336189" y="3950188"/>
            <a:ext cx="314081" cy="314081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C197811-B5F1-6D4F-BB47-3DC1770853D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168416" y="3950188"/>
            <a:ext cx="314081" cy="31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7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886700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Du/</a:t>
            </a:r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dʒʊ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變成鵰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Due    During    Durian    Produce    Reduce    Induce    Seduce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AB0B28E-A780-9F4F-9F2D-4E3901CA5C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32542" y="3947932"/>
            <a:ext cx="272376" cy="272376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57E39F3-E2E6-DD45-9641-A3FF422182A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315310" y="3947932"/>
            <a:ext cx="272376" cy="272376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F3E6E24-3F6C-7A48-881C-13857EAEF9E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330545" y="3947932"/>
            <a:ext cx="272376" cy="272376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92E9FC8-15A0-9E4A-908D-1021E38E2DE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359657" y="3947932"/>
            <a:ext cx="272376" cy="272376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73F8BBE-427F-0D42-81D3-EE4D1C594048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543518" y="3947932"/>
            <a:ext cx="272376" cy="272376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52AE2A7-FC7A-FA4F-8798-665BF1C48C51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682028" y="3947932"/>
            <a:ext cx="272376" cy="272376"/>
          </a:xfrm>
          <a:prstGeom prst="rect">
            <a:avLst/>
          </a:prstGeom>
        </p:spPr>
      </p:pic>
      <p:pic>
        <p:nvPicPr>
          <p:cNvPr id="10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D923BB6-5C34-0744-BD87-AA63983748F8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684350" y="3947932"/>
            <a:ext cx="272376" cy="27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11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2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27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20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763356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Ew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ju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變成腰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Few    Fill    Feel    Que    Kill    Cure    Cute    New    Hill   </a:t>
            </a:r>
            <a:r>
              <a:rPr lang="zh-TW" altLang="en-US" sz="2000" b="1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 </a:t>
            </a:r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Chew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5C9E393-A482-D844-876C-D3A74BD337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628650" y="3947931"/>
            <a:ext cx="307546" cy="307546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69A7247-83DC-A94C-A6FF-9766A8E20F6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360853" y="3947931"/>
            <a:ext cx="307546" cy="307546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AA7A6BF-0664-2D48-A0A4-9A6ACC5979B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939283" y="3947931"/>
            <a:ext cx="307546" cy="307546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7595750-CCFC-A442-A728-EB70BDE6181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2672992" y="3947931"/>
            <a:ext cx="307546" cy="307546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3D1C681-D78C-E244-8DD4-947CA9B0694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376452" y="3947931"/>
            <a:ext cx="307546" cy="307546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3BE0B5C-FCC4-1647-82E6-E32EBFD58D8F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3984832" y="3947931"/>
            <a:ext cx="307546" cy="307546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55AF463-0F7E-6B41-B9DC-A7DF4CABBB4D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4767676" y="3947931"/>
            <a:ext cx="307546" cy="307546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53F80A9-0B7B-034B-A75D-E4196B743E88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5599992" y="3947931"/>
            <a:ext cx="307546" cy="307546"/>
          </a:xfrm>
          <a:prstGeom prst="rect">
            <a:avLst/>
          </a:prstGeom>
        </p:spPr>
      </p:pic>
      <p:pic>
        <p:nvPicPr>
          <p:cNvPr id="1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1DF3A35-C24C-4946-8A80-5713F7B2579E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6345988" y="3947931"/>
            <a:ext cx="307546" cy="307546"/>
          </a:xfrm>
          <a:prstGeom prst="rect">
            <a:avLst/>
          </a:prstGeom>
        </p:spPr>
      </p:pic>
      <p:pic>
        <p:nvPicPr>
          <p:cNvPr id="1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8DA11B9-ACF8-BC45-B13B-75BF5E11EEA8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6936212" y="3947931"/>
            <a:ext cx="307546" cy="30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942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8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97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11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09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85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11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Tu/</a:t>
            </a:r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tʃu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變成挑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脫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YouTube    Tubular    Attitude    Constitute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BEA478E-27A4-674C-A883-C183D805FB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28650" y="3983101"/>
            <a:ext cx="272376" cy="272376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9ABF6F0-6C2D-0548-8C59-096A3841ACD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933133" y="3983101"/>
            <a:ext cx="270212" cy="270212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149D9A4-5D6A-134D-8C23-F1255292F65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068654" y="3982019"/>
            <a:ext cx="270212" cy="270212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C9187F5-674D-284F-9427-3410A6759C2E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233810" y="3980937"/>
            <a:ext cx="270212" cy="27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636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60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語調太平</a:t>
            </a:r>
            <a:endParaRPr lang="en-US" altLang="zh-TW" sz="6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I go to school by bus.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Do you go to school by bus?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DC58650-6413-2D48-B1E0-1E993E8965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8650" y="3835888"/>
            <a:ext cx="259373" cy="259373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03A0800-B358-B646-B9B5-8C7E6FA8F2F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8649" y="4133930"/>
            <a:ext cx="259373" cy="25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941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7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815021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過份強調弱音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Assignment    International    Condition    Computer    Beautiful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Ocean    Treasure    Alan</a:t>
            </a: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41706E3-CE20-A745-8D41-09694E2823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89587" y="3811466"/>
            <a:ext cx="285749" cy="285749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E581134-518B-A848-AB32-BF6DE2A1825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2269629" y="3823759"/>
            <a:ext cx="285749" cy="285749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4CA4F86-A733-B04E-9592-CC375C1FE7CD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3974722" y="3811466"/>
            <a:ext cx="285749" cy="285749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5B51F8B-AD09-4240-A31C-A1A44CF1A09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337271" y="3811465"/>
            <a:ext cx="285749" cy="285749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8E22241-43BF-0F40-B54F-68CD2613C2AA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6699820" y="3811465"/>
            <a:ext cx="285749" cy="285749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274EC6E-37FF-424F-B753-E494448444F9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89586" y="4109508"/>
            <a:ext cx="285749" cy="285749"/>
          </a:xfrm>
          <a:prstGeom prst="rect">
            <a:avLst/>
          </a:prstGeom>
        </p:spPr>
      </p:pic>
      <p:pic>
        <p:nvPicPr>
          <p:cNvPr id="1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F4ABAEB-320D-C84F-8D3E-D8BA58A52A35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606303" y="4109508"/>
            <a:ext cx="285749" cy="285749"/>
          </a:xfrm>
          <a:prstGeom prst="rect">
            <a:avLst/>
          </a:prstGeom>
        </p:spPr>
      </p:pic>
      <p:pic>
        <p:nvPicPr>
          <p:cNvPr id="1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AEB9AF1-D52E-1749-A53A-EC198D97F184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2908770" y="4109508"/>
            <a:ext cx="285749" cy="28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979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3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3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83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48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09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語調不分</a:t>
            </a:r>
            <a:endParaRPr lang="en-US" altLang="zh-TW" sz="6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Professor    Mentor    Router    Engine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Triangle    Hamburger    Cucumber</a:t>
            </a:r>
          </a:p>
        </p:txBody>
      </p:sp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EF5E2ED-A02C-1949-96E6-4744E5C78A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628650" y="3798462"/>
            <a:ext cx="298753" cy="298753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D155A8D-864E-2948-9863-C27AED16E3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020277" y="3798462"/>
            <a:ext cx="298753" cy="298753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B250EC7-BEB6-E549-8615-D4145245C98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3067142" y="3798462"/>
            <a:ext cx="298753" cy="298753"/>
          </a:xfrm>
          <a:prstGeom prst="rect">
            <a:avLst/>
          </a:prstGeom>
        </p:spPr>
      </p:pic>
      <p:pic>
        <p:nvPicPr>
          <p:cNvPr id="10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E908E8C-940E-ED43-8F76-4BBC8882DFF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4083292" y="3798462"/>
            <a:ext cx="298753" cy="298753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B7B3131-2318-B043-BAEC-3FA6A4AAD157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628649" y="4097215"/>
            <a:ext cx="298753" cy="298753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CFEBA53-B756-AF4C-8A4C-1B051B2800DD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823543" y="4096504"/>
            <a:ext cx="298753" cy="298753"/>
          </a:xfrm>
          <a:prstGeom prst="rect">
            <a:avLst/>
          </a:prstGeom>
        </p:spPr>
      </p:pic>
      <p:pic>
        <p:nvPicPr>
          <p:cNvPr id="1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5107E88-1E7B-6F43-86F8-D6672E36A484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3365895" y="4096504"/>
            <a:ext cx="298753" cy="29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86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8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32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3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48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8572248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拼錯音</a:t>
            </a:r>
            <a:endParaRPr lang="en-HK" altLang="zh-TW" sz="6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Oven    Above    Southern    Couch    Sword</a:t>
            </a:r>
            <a:r>
              <a:rPr lang="ja-JP" altLang="en-US" sz="2000" b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</a:t>
            </a:r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Burrow    Bury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8208DBB-45C2-C04A-A9C9-A51FA2D4C2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28650" y="3957759"/>
            <a:ext cx="296496" cy="296496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5B9AF00-AC6C-8A46-95B3-15C2D969216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474540" y="3957759"/>
            <a:ext cx="296496" cy="296496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4C8E270-AE66-5F4F-963D-645541E9265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430336" y="3957759"/>
            <a:ext cx="296496" cy="296496"/>
          </a:xfrm>
          <a:prstGeom prst="rect">
            <a:avLst/>
          </a:prstGeom>
        </p:spPr>
      </p:pic>
      <p:pic>
        <p:nvPicPr>
          <p:cNvPr id="10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878C05C-3618-F54A-B1FE-068129D5AB5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724336" y="3957759"/>
            <a:ext cx="296496" cy="296496"/>
          </a:xfrm>
          <a:prstGeom prst="rect">
            <a:avLst/>
          </a:prstGeom>
        </p:spPr>
      </p:pic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0D3EA73-D216-FB42-8891-2D646317669A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719518" y="3957759"/>
            <a:ext cx="296496" cy="296496"/>
          </a:xfrm>
          <a:prstGeom prst="rect">
            <a:avLst/>
          </a:prstGeom>
        </p:spPr>
      </p:pic>
      <p:pic>
        <p:nvPicPr>
          <p:cNvPr id="1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68951E0-A88C-E644-8EDC-24CC0817C397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714700" y="3957759"/>
            <a:ext cx="296496" cy="296496"/>
          </a:xfrm>
          <a:prstGeom prst="rect">
            <a:avLst/>
          </a:prstGeom>
        </p:spPr>
      </p:pic>
      <p:pic>
        <p:nvPicPr>
          <p:cNvPr id="1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4997F38-90D5-094E-83C6-5BC4D5693E9C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780527" y="3957759"/>
            <a:ext cx="296496" cy="29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099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6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4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20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95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9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母音浮誇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Look    Good    Flower    Common    Confirm    Professional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BBB0484-75C9-AB4C-9B53-37CD0649B9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42018" y="3938950"/>
            <a:ext cx="311825" cy="311825"/>
          </a:xfrm>
          <a:prstGeom prst="rect">
            <a:avLst/>
          </a:prstGeom>
        </p:spPr>
      </p:pic>
      <p:pic>
        <p:nvPicPr>
          <p:cNvPr id="10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15E94C6-14C4-574C-86CC-3FA95FB46F9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467982" y="3965328"/>
            <a:ext cx="294239" cy="294239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54374FD-E567-9A4F-B079-7B2401F6F01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2287549" y="3971766"/>
            <a:ext cx="294239" cy="294239"/>
          </a:xfrm>
          <a:prstGeom prst="rect">
            <a:avLst/>
          </a:prstGeom>
        </p:spPr>
      </p:pic>
      <p:pic>
        <p:nvPicPr>
          <p:cNvPr id="1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D5AB0BF-6D75-0A41-A871-AA5308ABD4F6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322105" y="3947742"/>
            <a:ext cx="311825" cy="311825"/>
          </a:xfrm>
          <a:prstGeom prst="rect">
            <a:avLst/>
          </a:prstGeom>
        </p:spPr>
      </p:pic>
      <p:pic>
        <p:nvPicPr>
          <p:cNvPr id="17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4193A4C-3C59-134E-9C9A-B3E736526559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775255" y="3938950"/>
            <a:ext cx="311825" cy="311825"/>
          </a:xfrm>
          <a:prstGeom prst="rect">
            <a:avLst/>
          </a:prstGeom>
        </p:spPr>
      </p:pic>
      <p:pic>
        <p:nvPicPr>
          <p:cNvPr id="1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B8C834B-FBE8-904E-A436-2902E52A0057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572000" y="3938950"/>
            <a:ext cx="311825" cy="31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78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9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7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509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34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10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沒尾音</a:t>
            </a:r>
            <a:endParaRPr lang="en-US" altLang="zh-TW" sz="6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Mop     Mob     Sent     Send     Think     Thing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pic>
        <p:nvPicPr>
          <p:cNvPr id="8" name="Picture 7">
            <a:hlinkClick r:id="" action="ppaction://media"/>
            <a:extLst>
              <a:ext uri="{FF2B5EF4-FFF2-40B4-BE49-F238E27FC236}">
                <a16:creationId xmlns:a16="http://schemas.microsoft.com/office/drawing/2014/main" id="{D9C77C1B-2257-CD43-B898-B4E5D40FB6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28042" y="3947932"/>
            <a:ext cx="333923" cy="333923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BD92C77-839C-1345-A0D0-7E0B781B054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413448" y="3947932"/>
            <a:ext cx="333923" cy="333923"/>
          </a:xfrm>
          <a:prstGeom prst="rect">
            <a:avLst/>
          </a:prstGeom>
        </p:spPr>
      </p:pic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5CF06AD-125A-CC4B-9CD4-3A168308DCE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2216132" y="3939233"/>
            <a:ext cx="333923" cy="333923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ED63309-436B-264B-90A9-83B8C53447D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101538" y="3947932"/>
            <a:ext cx="333923" cy="333923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02D0831-032C-834D-967D-88C8F511BF30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986944" y="3925857"/>
            <a:ext cx="333923" cy="333923"/>
          </a:xfrm>
          <a:prstGeom prst="rect">
            <a:avLst/>
          </a:prstGeom>
        </p:spPr>
      </p:pic>
      <p:pic>
        <p:nvPicPr>
          <p:cNvPr id="1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E505249-E675-2F47-83F1-AB354846DF7B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916311" y="3939233"/>
            <a:ext cx="333923" cy="33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391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1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5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8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13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25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的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/r/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不見了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Protect    Professor    Provide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F03B6B1-7DE3-6F43-8701-E2AFDC2ADB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36584" y="3950188"/>
            <a:ext cx="314081" cy="314081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886FEF2-B0D2-7D42-9FE7-84E543B5C55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756508" y="3940175"/>
            <a:ext cx="314081" cy="314081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67F8E81-E70C-BB45-9316-FC357853E1F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098304" y="3950187"/>
            <a:ext cx="314081" cy="31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16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變成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</a:t>
            </a:r>
            <a:endParaRPr lang="zh-TW" altLang="en-US" sz="6000" b="1" dirty="0">
              <a:solidFill>
                <a:srgbClr val="28278F"/>
              </a:solidFill>
              <a:latin typeface="Roboto" panose="02000000000000000000" pitchFamily="2" charset="0"/>
              <a:ea typeface="Microsoft JhengHei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Red    Boring    Wrong    Strong</a:t>
            </a: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AA004E4-A48E-5240-8A67-CE1E52EAE1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1752" y="3956724"/>
            <a:ext cx="272376" cy="272376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2470087-F91F-F74A-AF03-B584DCA34AB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10286" y="3970004"/>
            <a:ext cx="272377" cy="272377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5F46B00-FF26-2844-A054-D0397EF5F41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321197" y="3982915"/>
            <a:ext cx="272376" cy="272376"/>
          </a:xfrm>
          <a:prstGeom prst="rect">
            <a:avLst/>
          </a:prstGeom>
        </p:spPr>
      </p:pic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EFC06EB-8EFB-3749-AFA6-8F9877287D96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353805" y="3982915"/>
            <a:ext cx="272376" cy="27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538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9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3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N/n/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變成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L/l/</a:t>
            </a:r>
            <a:endParaRPr lang="zh-TW" altLang="en-US" sz="6000" b="1" dirty="0">
              <a:solidFill>
                <a:srgbClr val="28278F"/>
              </a:solidFill>
              <a:latin typeface="Roboto" panose="02000000000000000000" pitchFamily="2" charset="0"/>
              <a:ea typeface="Microsoft JhengHei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No    Now    Never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2F92030-78D5-CD41-9830-715DE5100C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8650" y="3950188"/>
            <a:ext cx="287704" cy="287704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F6801D6-1E9F-2F4E-83E1-8267B4C9E30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20177" y="3950188"/>
            <a:ext cx="287704" cy="287704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771C2B4-9BC4-134B-A77E-CF0CA9CC9B5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93900" y="3950188"/>
            <a:ext cx="287704" cy="28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5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//</a:t>
            </a:r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ʒ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變成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/s/</a:t>
            </a:r>
            <a:endParaRPr lang="zh-TW" altLang="en-US" sz="6000" b="1" dirty="0">
              <a:solidFill>
                <a:srgbClr val="28278F"/>
              </a:solidFill>
              <a:latin typeface="Roboto" panose="02000000000000000000" pitchFamily="2" charset="0"/>
              <a:ea typeface="Microsoft JhengHei" panose="020B0604030504040204" pitchFamily="34" charset="-120"/>
            </a:endParaRP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She    Social    Casual    Dictation    Residential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59749B8-8EAB-DA4C-9A30-C9914D9FD2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98381" y="3974308"/>
            <a:ext cx="272376" cy="272376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B796635-3623-A44D-BBB6-325023464AF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327848" y="3974308"/>
            <a:ext cx="270212" cy="270212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CED7302-485A-F247-B042-1DC1F497420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306084" y="3973226"/>
            <a:ext cx="270212" cy="270212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8949865-E430-6842-9D39-6D6472B18E4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309155" y="3973226"/>
            <a:ext cx="270212" cy="270212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3D93584-1A9D-A946-9847-2605D163E120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607657" y="3973226"/>
            <a:ext cx="270212" cy="27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135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3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C0F7C9E-E76A-384C-B648-3A0029329128}"/>
              </a:ext>
            </a:extLst>
          </p:cNvPr>
          <p:cNvSpPr txBox="1">
            <a:spLocks/>
          </p:cNvSpPr>
          <p:nvPr/>
        </p:nvSpPr>
        <p:spPr>
          <a:xfrm>
            <a:off x="571752" y="1566058"/>
            <a:ext cx="7585927" cy="428896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尾音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[</a:t>
            </a:r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ɫ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]</a:t>
            </a:r>
            <a:r>
              <a:rPr lang="zh-TW" altLang="en-US" sz="6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變成</a:t>
            </a:r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6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oʊ</a:t>
            </a:r>
            <a:r>
              <a:rPr lang="en-US" altLang="zh-TW" sz="6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r>
              <a:rPr lang="en-US" altLang="zh-TW" sz="2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Local    Feel    Ill    Sell    Roll    Able    Social    Facial    Single</a:t>
            </a: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1AFB800-649C-5B45-B59F-7F8DDE5429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1527908" y="3958981"/>
            <a:ext cx="296496" cy="296496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7F1B322-A436-694C-B1E9-413603D5146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2213708" y="3958981"/>
            <a:ext cx="296496" cy="296496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F51139A-0B9B-A34C-8E9E-C350093F669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628650" y="3961424"/>
            <a:ext cx="296496" cy="296496"/>
          </a:xfrm>
          <a:prstGeom prst="rect">
            <a:avLst/>
          </a:prstGeom>
        </p:spPr>
      </p:pic>
      <p:pic>
        <p:nvPicPr>
          <p:cNvPr id="10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CE50D7B-4006-BC4B-A865-2BE3BD1C3D2E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2715543" y="3958981"/>
            <a:ext cx="296496" cy="296496"/>
          </a:xfrm>
          <a:prstGeom prst="rect">
            <a:avLst/>
          </a:prstGeom>
        </p:spPr>
      </p:pic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0A3AB7D-C5D4-C84C-AD3E-5372D252A093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3336681" y="3958981"/>
            <a:ext cx="296496" cy="296496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AD88347-E503-6643-A127-D64008E8B1B8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4068219" y="3958981"/>
            <a:ext cx="296496" cy="296496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8B49699-0C05-DE4E-83BF-4F7C2C5E2A7E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4854002" y="3958981"/>
            <a:ext cx="296496" cy="296496"/>
          </a:xfrm>
          <a:prstGeom prst="rect">
            <a:avLst/>
          </a:prstGeom>
        </p:spPr>
      </p:pic>
      <p:pic>
        <p:nvPicPr>
          <p:cNvPr id="1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BF06846-9C71-0A45-8384-0FB4DB93CEBE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5815049" y="3958981"/>
            <a:ext cx="296496" cy="296496"/>
          </a:xfrm>
          <a:prstGeom prst="rect">
            <a:avLst/>
          </a:prstGeom>
        </p:spPr>
      </p:pic>
      <p:pic>
        <p:nvPicPr>
          <p:cNvPr id="1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DC86BD2-CA3D-4E49-A6B5-E6A491E984BA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6689868" y="3958981"/>
            <a:ext cx="296496" cy="29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380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9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5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09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02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99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99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34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22117</TotalTime>
  <Words>333</Words>
  <Application>Microsoft Macintosh PowerPoint</Application>
  <PresentationFormat>On-screen Show (16:9)</PresentationFormat>
  <Paragraphs>54</Paragraphs>
  <Slides>21</Slides>
  <Notes>3</Notes>
  <HiddenSlides>0</HiddenSlides>
  <MMClips>120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328</cp:revision>
  <cp:lastPrinted>2019-02-08T07:44:03Z</cp:lastPrinted>
  <dcterms:created xsi:type="dcterms:W3CDTF">2018-08-10T07:16:34Z</dcterms:created>
  <dcterms:modified xsi:type="dcterms:W3CDTF">2020-10-16T07:03:48Z</dcterms:modified>
</cp:coreProperties>
</file>

<file path=docProps/thumbnail.jpeg>
</file>